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C1FF"/>
    <a:srgbClr val="04627B"/>
    <a:srgbClr val="4CC0C2"/>
    <a:srgbClr val="47B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7"/>
    <p:restoredTop sz="94718"/>
  </p:normalViewPr>
  <p:slideViewPr>
    <p:cSldViewPr snapToGrid="0" snapToObjects="1">
      <p:cViewPr>
        <p:scale>
          <a:sx n="113" d="100"/>
          <a:sy n="113" d="100"/>
        </p:scale>
        <p:origin x="1888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555A1A4C-A789-0946-8870-97A68135D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198" y="481026"/>
            <a:ext cx="5466634" cy="1250669"/>
          </a:xfrm>
          <a:prstGeom prst="rect">
            <a:avLst/>
          </a:prstGeom>
        </p:spPr>
      </p:pic>
      <p:pic>
        <p:nvPicPr>
          <p:cNvPr id="6" name="Imagen 5" descr="Una persona con cabello largo&#10;&#10;Descripción generada automáticamente">
            <a:extLst>
              <a:ext uri="{FF2B5EF4-FFF2-40B4-BE49-F238E27FC236}">
                <a16:creationId xmlns:a16="http://schemas.microsoft.com/office/drawing/2014/main" id="{60D75582-B73E-0C4F-B402-49EFA94F6A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5536" y="1319405"/>
            <a:ext cx="2496804" cy="252374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A0907601-BE30-2243-A44D-65D11AA38B2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7804" y="3636689"/>
            <a:ext cx="1813590" cy="182366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DC477EA6-C8B8-A946-9458-B6D31B3D02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30729" y="3928778"/>
            <a:ext cx="1648778" cy="166991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0E72AC32-9F74-3A48-BA8A-A972895348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27977" y="1590085"/>
            <a:ext cx="1562100" cy="1549400"/>
          </a:xfrm>
          <a:prstGeom prst="rect">
            <a:avLst/>
          </a:prstGeom>
        </p:spPr>
      </p:pic>
      <p:pic>
        <p:nvPicPr>
          <p:cNvPr id="16" name="Imagen 15" descr="Una persona sosteniendo una laptop&#10;&#10;Descripción generada automáticamente">
            <a:extLst>
              <a:ext uri="{FF2B5EF4-FFF2-40B4-BE49-F238E27FC236}">
                <a16:creationId xmlns:a16="http://schemas.microsoft.com/office/drawing/2014/main" id="{A3DF46DA-2C1C-DE4B-9379-CC852C3AF8F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813382" y="3265822"/>
            <a:ext cx="2565400" cy="25654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A50383B-9037-6C43-88D2-3957782C89A6}"/>
              </a:ext>
            </a:extLst>
          </p:cNvPr>
          <p:cNvSpPr/>
          <p:nvPr userDrawn="1"/>
        </p:nvSpPr>
        <p:spPr>
          <a:xfrm>
            <a:off x="10320449" y="6295033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0" i="0" dirty="0">
                <a:latin typeface="Montserrat Medium" pitchFamily="2" charset="77"/>
              </a:rPr>
              <a:t>e4you.org/es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19DF09A-C8C1-FD40-98E3-05B34A4F3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04" y="2292992"/>
            <a:ext cx="4494376" cy="782400"/>
          </a:xfrm>
          <a:prstGeom prst="rect">
            <a:avLst/>
          </a:prstGeom>
        </p:spPr>
        <p:txBody>
          <a:bodyPr/>
          <a:lstStyle>
            <a:lvl1pPr>
              <a:defRPr sz="5400" b="1" i="0">
                <a:latin typeface="Source Sans Pro" panose="020B0503030403020204" pitchFamily="34" charset="77"/>
              </a:defRPr>
            </a:lvl1pPr>
          </a:lstStyle>
          <a:p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82303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DB0DC6F-08CF-C34D-B624-7197998D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545" y="2714420"/>
            <a:ext cx="4561318" cy="29924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4825138-5D89-DF4B-BEC3-E83544597DCB}"/>
              </a:ext>
            </a:extLst>
          </p:cNvPr>
          <p:cNvSpPr txBox="1">
            <a:spLocks/>
          </p:cNvSpPr>
          <p:nvPr userDrawn="1"/>
        </p:nvSpPr>
        <p:spPr>
          <a:xfrm>
            <a:off x="1101694" y="2512465"/>
            <a:ext cx="4494376" cy="78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E4A4022-AF33-5744-98E8-62F21343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60" y="1072159"/>
            <a:ext cx="4494376" cy="7824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Source Sans Pro" panose="020B0503030403020204" pitchFamily="34" charset="77"/>
              </a:defRPr>
            </a:lvl1pPr>
          </a:lstStyle>
          <a:p>
            <a:endParaRPr lang="es-ES" sz="480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F580F4E-67AC-054C-A9EA-12343F596658}"/>
              </a:ext>
            </a:extLst>
          </p:cNvPr>
          <p:cNvSpPr txBox="1">
            <a:spLocks/>
          </p:cNvSpPr>
          <p:nvPr userDrawn="1"/>
        </p:nvSpPr>
        <p:spPr>
          <a:xfrm>
            <a:off x="1135165" y="2674374"/>
            <a:ext cx="4494376" cy="78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A6238C1-517F-5C4E-8E80-64C70D202541}"/>
              </a:ext>
            </a:extLst>
          </p:cNvPr>
          <p:cNvSpPr txBox="1">
            <a:spLocks/>
          </p:cNvSpPr>
          <p:nvPr userDrawn="1"/>
        </p:nvSpPr>
        <p:spPr>
          <a:xfrm>
            <a:off x="1101694" y="2674374"/>
            <a:ext cx="4494376" cy="78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7CD17B58-0B2D-3340-97ED-E8AC94129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1624" y="169013"/>
            <a:ext cx="1972131" cy="451189"/>
          </a:xfrm>
          <a:prstGeom prst="rect">
            <a:avLst/>
          </a:prstGeom>
        </p:spPr>
      </p:pic>
      <p:sp>
        <p:nvSpPr>
          <p:cNvPr id="2" name="Rectángulo redondeado 1">
            <a:extLst>
              <a:ext uri="{FF2B5EF4-FFF2-40B4-BE49-F238E27FC236}">
                <a16:creationId xmlns:a16="http://schemas.microsoft.com/office/drawing/2014/main" id="{3A0182B1-70D5-3444-BD3E-BAE93ECD16A2}"/>
              </a:ext>
            </a:extLst>
          </p:cNvPr>
          <p:cNvSpPr/>
          <p:nvPr userDrawn="1"/>
        </p:nvSpPr>
        <p:spPr>
          <a:xfrm>
            <a:off x="579957" y="870327"/>
            <a:ext cx="906449" cy="80954"/>
          </a:xfrm>
          <a:prstGeom prst="roundRect">
            <a:avLst/>
          </a:prstGeom>
          <a:solidFill>
            <a:srgbClr val="02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5A6D5C1-E607-FA4C-8152-277B9AF03A84}"/>
              </a:ext>
            </a:extLst>
          </p:cNvPr>
          <p:cNvSpPr/>
          <p:nvPr userDrawn="1"/>
        </p:nvSpPr>
        <p:spPr>
          <a:xfrm>
            <a:off x="10946216" y="6427377"/>
            <a:ext cx="10775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100" b="0" i="0" dirty="0">
                <a:latin typeface="Montserrat Medium" pitchFamily="2" charset="77"/>
              </a:rPr>
              <a:t>e4you.org/es</a:t>
            </a:r>
          </a:p>
        </p:txBody>
      </p:sp>
    </p:spTree>
    <p:extLst>
      <p:ext uri="{BB962C8B-B14F-4D97-AF65-F5344CB8AC3E}">
        <p14:creationId xmlns:p14="http://schemas.microsoft.com/office/powerpoint/2010/main" val="200288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04825138-5D89-DF4B-BEC3-E83544597DCB}"/>
              </a:ext>
            </a:extLst>
          </p:cNvPr>
          <p:cNvSpPr txBox="1">
            <a:spLocks/>
          </p:cNvSpPr>
          <p:nvPr userDrawn="1"/>
        </p:nvSpPr>
        <p:spPr>
          <a:xfrm>
            <a:off x="1101694" y="2512465"/>
            <a:ext cx="4494376" cy="78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F580F4E-67AC-054C-A9EA-12343F596658}"/>
              </a:ext>
            </a:extLst>
          </p:cNvPr>
          <p:cNvSpPr txBox="1">
            <a:spLocks/>
          </p:cNvSpPr>
          <p:nvPr userDrawn="1"/>
        </p:nvSpPr>
        <p:spPr>
          <a:xfrm>
            <a:off x="1135165" y="2674374"/>
            <a:ext cx="4494376" cy="78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EA6238C1-517F-5C4E-8E80-64C70D202541}"/>
              </a:ext>
            </a:extLst>
          </p:cNvPr>
          <p:cNvSpPr txBox="1">
            <a:spLocks/>
          </p:cNvSpPr>
          <p:nvPr userDrawn="1"/>
        </p:nvSpPr>
        <p:spPr>
          <a:xfrm>
            <a:off x="1101694" y="2674374"/>
            <a:ext cx="4494376" cy="782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  <a:defRPr sz="4400" b="1" i="0" kern="1200">
                <a:solidFill>
                  <a:schemeClr val="tx1"/>
                </a:solidFill>
                <a:latin typeface="Avenir Black" panose="02000503020000020003" pitchFamily="2" charset="0"/>
                <a:ea typeface="+mj-ea"/>
                <a:cs typeface="+mj-cs"/>
              </a:defRPr>
            </a:lvl1pPr>
          </a:lstStyle>
          <a:p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182806-A62B-EB4F-BC6C-C00C899D4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1624" y="169013"/>
            <a:ext cx="1972131" cy="451189"/>
          </a:xfrm>
          <a:prstGeom prst="rect">
            <a:avLst/>
          </a:prstGeom>
        </p:spPr>
      </p:pic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94627404-6460-184A-8ADB-52E654E48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102" y="3135839"/>
            <a:ext cx="4561318" cy="29924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pPr algn="just"/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38081589-C926-774E-B16F-05AFFA6E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417" y="1493578"/>
            <a:ext cx="4494376" cy="7824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Source Sans Pro" panose="020B0503030403020204" pitchFamily="34" charset="77"/>
              </a:defRPr>
            </a:lvl1pPr>
          </a:lstStyle>
          <a:p>
            <a:endParaRPr lang="es-ES" sz="4800" dirty="0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C564B7E6-AA99-034F-B87B-E22E08BC6B10}"/>
              </a:ext>
            </a:extLst>
          </p:cNvPr>
          <p:cNvSpPr/>
          <p:nvPr userDrawn="1"/>
        </p:nvSpPr>
        <p:spPr>
          <a:xfrm>
            <a:off x="7020514" y="1291746"/>
            <a:ext cx="906449" cy="80954"/>
          </a:xfrm>
          <a:prstGeom prst="roundRect">
            <a:avLst/>
          </a:prstGeom>
          <a:solidFill>
            <a:srgbClr val="02C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C23EDDE-ACBE-1A4F-96CB-E57666AEF0CF}"/>
              </a:ext>
            </a:extLst>
          </p:cNvPr>
          <p:cNvSpPr/>
          <p:nvPr userDrawn="1"/>
        </p:nvSpPr>
        <p:spPr>
          <a:xfrm>
            <a:off x="10946216" y="6427377"/>
            <a:ext cx="10775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100" b="0" i="0" dirty="0">
                <a:latin typeface="Montserrat Medium" pitchFamily="2" charset="77"/>
              </a:rPr>
              <a:t>e4you.org/es</a:t>
            </a:r>
          </a:p>
        </p:txBody>
      </p:sp>
    </p:spTree>
    <p:extLst>
      <p:ext uri="{BB962C8B-B14F-4D97-AF65-F5344CB8AC3E}">
        <p14:creationId xmlns:p14="http://schemas.microsoft.com/office/powerpoint/2010/main" val="417651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86A632AD-9A33-444B-9F67-D7D194014D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1624" y="169013"/>
            <a:ext cx="1972131" cy="45118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1D4C530-CF5C-0449-B7B6-0828A91540C8}"/>
              </a:ext>
            </a:extLst>
          </p:cNvPr>
          <p:cNvSpPr/>
          <p:nvPr userDrawn="1"/>
        </p:nvSpPr>
        <p:spPr>
          <a:xfrm>
            <a:off x="10946216" y="6427377"/>
            <a:ext cx="10775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1100" b="0" i="0" dirty="0">
                <a:latin typeface="Montserrat Medium" pitchFamily="2" charset="77"/>
              </a:rPr>
              <a:t>e4you.org/es</a:t>
            </a:r>
          </a:p>
        </p:txBody>
      </p:sp>
    </p:spTree>
    <p:extLst>
      <p:ext uri="{BB962C8B-B14F-4D97-AF65-F5344CB8AC3E}">
        <p14:creationId xmlns:p14="http://schemas.microsoft.com/office/powerpoint/2010/main" val="412466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4A9C320-8B52-B645-BC94-79BF520C7DD9}"/>
              </a:ext>
            </a:extLst>
          </p:cNvPr>
          <p:cNvSpPr/>
          <p:nvPr userDrawn="1"/>
        </p:nvSpPr>
        <p:spPr>
          <a:xfrm>
            <a:off x="0" y="-7951"/>
            <a:ext cx="12192000" cy="6865951"/>
          </a:xfrm>
          <a:prstGeom prst="rect">
            <a:avLst/>
          </a:prstGeom>
          <a:solidFill>
            <a:srgbClr val="02C1FF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A4140208-B57D-034B-A199-0E72E79888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9055" y="2434453"/>
            <a:ext cx="6883400" cy="15748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714DB67-0A68-7643-AE6F-DF36F7390FC5}"/>
              </a:ext>
            </a:extLst>
          </p:cNvPr>
          <p:cNvSpPr/>
          <p:nvPr userDrawn="1"/>
        </p:nvSpPr>
        <p:spPr>
          <a:xfrm>
            <a:off x="7425055" y="4139867"/>
            <a:ext cx="2194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400" b="1" i="0" dirty="0">
                <a:solidFill>
                  <a:schemeClr val="bg1"/>
                </a:solidFill>
                <a:latin typeface="Montserrat" pitchFamily="2" charset="77"/>
              </a:rPr>
              <a:t>e4you.org/es</a:t>
            </a:r>
          </a:p>
        </p:txBody>
      </p:sp>
    </p:spTree>
    <p:extLst>
      <p:ext uri="{BB962C8B-B14F-4D97-AF65-F5344CB8AC3E}">
        <p14:creationId xmlns:p14="http://schemas.microsoft.com/office/powerpoint/2010/main" val="199919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19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57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C3B797-31AA-A147-9391-75A592A3C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845" y="2472267"/>
            <a:ext cx="4196417" cy="335642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br>
              <a:rPr lang="es-ES" sz="9600" dirty="0">
                <a:effectLst>
                  <a:outerShdw blurRad="50800" dist="50800" dir="5400000" sx="25000" sy="25000" algn="ctr" rotWithShape="0">
                    <a:srgbClr val="000000">
                      <a:alpha val="57000"/>
                    </a:srgbClr>
                  </a:outerShdw>
                </a:effectLst>
                <a:latin typeface="Montserrat" pitchFamily="2" charset="77"/>
              </a:rPr>
            </a:br>
            <a:endParaRPr lang="es-ES" sz="9600" dirty="0">
              <a:effectLst>
                <a:outerShdw blurRad="50800" dist="50800" dir="5400000" sx="25000" sy="25000" algn="ctr" rotWithShape="0">
                  <a:srgbClr val="000000">
                    <a:alpha val="57000"/>
                  </a:srgbClr>
                </a:outerShdw>
              </a:effectLst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259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3C1FC98-F003-0943-9FDE-1106AA207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B31B7035-8935-8648-A9D8-4C75BB2F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4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9110094E-D821-F244-B449-8424FE8D0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20BD8EF-505B-974F-BEFB-8F726912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2669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90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1</Words>
  <Application>Microsoft Macintosh PowerPoint</Application>
  <PresentationFormat>Panorámica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Arial</vt:lpstr>
      <vt:lpstr>Avenir Black</vt:lpstr>
      <vt:lpstr>Calibri</vt:lpstr>
      <vt:lpstr>Montserrat</vt:lpstr>
      <vt:lpstr>Montserrat Medium</vt:lpstr>
      <vt:lpstr>Source Sans Pro</vt:lpstr>
      <vt:lpstr>Tema de Office</vt:lpstr>
      <vt:lpstr>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alonso miguel</dc:creator>
  <cp:lastModifiedBy>Microsoft Office User</cp:lastModifiedBy>
  <cp:revision>22</cp:revision>
  <dcterms:created xsi:type="dcterms:W3CDTF">2021-04-05T06:53:40Z</dcterms:created>
  <dcterms:modified xsi:type="dcterms:W3CDTF">2021-09-14T08:12:08Z</dcterms:modified>
</cp:coreProperties>
</file>